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7" r:id="rId3"/>
    <p:sldId id="266" r:id="rId4"/>
    <p:sldId id="257" r:id="rId5"/>
    <p:sldId id="258" r:id="rId6"/>
    <p:sldId id="268" r:id="rId7"/>
    <p:sldId id="269" r:id="rId8"/>
    <p:sldId id="270" r:id="rId9"/>
    <p:sldId id="271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73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765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848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172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657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803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899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0753" y="502466"/>
            <a:ext cx="14375219" cy="38675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en-US" sz="6036" dirty="0" smtClean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Requirement Analysis for a </a:t>
            </a:r>
          </a:p>
          <a:p>
            <a:pPr marL="0" indent="0" algn="ctr">
              <a:lnSpc>
                <a:spcPts val="7545"/>
              </a:lnSpc>
              <a:buNone/>
            </a:pPr>
            <a:r>
              <a:rPr lang="en-US" sz="6036" dirty="0" smtClean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Road State, Sign and </a:t>
            </a:r>
          </a:p>
          <a:p>
            <a:pPr marL="0" indent="0" algn="ctr">
              <a:lnSpc>
                <a:spcPts val="7545"/>
              </a:lnSpc>
              <a:buNone/>
            </a:pPr>
            <a:r>
              <a:rPr lang="en-US" sz="6036" dirty="0" smtClean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Notification </a:t>
            </a:r>
            <a:r>
              <a:rPr lang="en-US" sz="603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</a:t>
            </a:r>
            <a:r>
              <a:rPr lang="en-US" sz="6036" dirty="0" smtClean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pp </a:t>
            </a:r>
          </a:p>
          <a:p>
            <a:pPr marL="0" indent="0" algn="ctr">
              <a:lnSpc>
                <a:spcPts val="7545"/>
              </a:lnSpc>
              <a:buNone/>
            </a:pPr>
            <a:r>
              <a:rPr lang="en-US" sz="8000" b="1" dirty="0" err="1" smtClean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SafeWaka</a:t>
            </a:r>
            <a:r>
              <a:rPr lang="en-US" sz="6036" dirty="0" smtClean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0" y="4686179"/>
            <a:ext cx="2030819" cy="5875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4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4</a:t>
            </a:r>
            <a:endParaRPr lang="en-US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165860"/>
            <a:ext cx="719554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2193488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 conclusion, the requirement analysis for the Road Sign and Road State Mobile Notification application has uncovered a clear need for a comprehensive solution to improve driver safety and commuter experience. By leveraging real-time crowdsourced data, proactive alerts, and seamless integration with navigation, this app has the potential to significantly reduce accidents and frustrating delays.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80661"/>
            <a:ext cx="7477601" cy="1088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 smtClean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Outline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2434856"/>
            <a:ext cx="7477601" cy="3675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What is requirement analysis?</a:t>
            </a:r>
          </a:p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Requirement Prioritization</a:t>
            </a:r>
          </a:p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Functional Requirement</a:t>
            </a:r>
          </a:p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Non-Functional Requirement</a:t>
            </a:r>
          </a:p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</a:t>
            </a:r>
          </a:p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04406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8066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 to Requirement Analysis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68856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Requirement analysis is a critical first step in developing any successful software application. It involves thoroughly understanding the client's needs, pain points, and desired outcomes to define a clear set of functional and non-functional requirements.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920387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20873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Objectives of the Road Sign and Road State Mobile Notification Application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405395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 real-time updates on road conditions, traffic, and hazards to drivers and commuters.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49818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Enable users to report and share information about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potholes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</a:t>
            </a:r>
            <a:r>
              <a:rPr lang="en-US" sz="1750" u="sng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construction sites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and other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road obstacles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or </a:t>
            </a:r>
            <a:r>
              <a:rPr lang="en-US" sz="1750" u="sng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changes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5297805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Improve safety and </a:t>
            </a:r>
            <a:r>
              <a:rPr lang="en-US" sz="1750" i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reduce accidents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by alerting drivers to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speed limits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</a:t>
            </a:r>
            <a:r>
              <a:rPr lang="en-US" sz="1750" u="sng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stop signs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and </a:t>
            </a:r>
            <a:r>
              <a:rPr lang="en-US" sz="1750" i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other critical road signs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750" dirty="0"/>
          </a:p>
        </p:txBody>
      </p:sp>
      <p:pic>
        <p:nvPicPr>
          <p:cNvPr id="8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484948"/>
            <a:ext cx="7477601" cy="9313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smtClean="0">
                <a:solidFill>
                  <a:schemeClr val="accent4">
                    <a:lumMod val="75000"/>
                  </a:schemeClr>
                </a:solidFill>
              </a:rPr>
              <a:t>Functional </a:t>
            </a:r>
            <a:r>
              <a:rPr lang="en-US" sz="4374" dirty="0" smtClean="0">
                <a:solidFill>
                  <a:schemeClr val="accent4">
                    <a:lumMod val="75000"/>
                  </a:schemeClr>
                </a:solidFill>
              </a:rPr>
              <a:t>Requirement(1/3)</a:t>
            </a:r>
            <a:endParaRPr lang="en-US" sz="4374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599" y="3061349"/>
            <a:ext cx="7477601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Real tim</a:t>
            </a: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e traffic update</a:t>
            </a: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</a:rPr>
              <a:t>Location based services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</a:rPr>
              <a:t>Automatic start and stop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</a:rPr>
              <a:t>Display road sign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</a:rPr>
              <a:t>User feedback and collaboration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</a:rPr>
              <a:t>Audio Notification</a:t>
            </a:r>
            <a:endParaRPr lang="en-US" sz="2400" dirty="0"/>
          </a:p>
        </p:txBody>
      </p:sp>
      <p:sp>
        <p:nvSpPr>
          <p:cNvPr id="8" name="Text 1"/>
          <p:cNvSpPr/>
          <p:nvPr/>
        </p:nvSpPr>
        <p:spPr>
          <a:xfrm>
            <a:off x="6327219" y="1907608"/>
            <a:ext cx="7477601" cy="7155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High priority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484948"/>
            <a:ext cx="7477601" cy="9313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smtClean="0">
                <a:solidFill>
                  <a:schemeClr val="accent4">
                    <a:lumMod val="75000"/>
                  </a:schemeClr>
                </a:solidFill>
              </a:rPr>
              <a:t>Functional </a:t>
            </a:r>
            <a:r>
              <a:rPr lang="en-US" sz="4374" dirty="0" smtClean="0">
                <a:solidFill>
                  <a:schemeClr val="accent4">
                    <a:lumMod val="75000"/>
                  </a:schemeClr>
                </a:solidFill>
              </a:rPr>
              <a:t>Requirement(2/3)</a:t>
            </a:r>
            <a:endParaRPr lang="en-US" sz="4374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599" y="3061349"/>
            <a:ext cx="7477601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Navigation assistance.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</a:rPr>
              <a:t>Data visualization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</a:rPr>
              <a:t>Route Optimization</a:t>
            </a:r>
          </a:p>
        </p:txBody>
      </p:sp>
      <p:sp>
        <p:nvSpPr>
          <p:cNvPr id="8" name="Text 1"/>
          <p:cNvSpPr/>
          <p:nvPr/>
        </p:nvSpPr>
        <p:spPr>
          <a:xfrm>
            <a:off x="6327219" y="1907608"/>
            <a:ext cx="7477601" cy="7155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Medium priority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818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484948"/>
            <a:ext cx="7477601" cy="9313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smtClean="0">
                <a:solidFill>
                  <a:schemeClr val="accent4">
                    <a:lumMod val="75000"/>
                  </a:schemeClr>
                </a:solidFill>
              </a:rPr>
              <a:t>Functional </a:t>
            </a:r>
            <a:r>
              <a:rPr lang="en-US" sz="4374" dirty="0" smtClean="0">
                <a:solidFill>
                  <a:schemeClr val="accent4">
                    <a:lumMod val="75000"/>
                  </a:schemeClr>
                </a:solidFill>
              </a:rPr>
              <a:t>Requirement(3/3)</a:t>
            </a:r>
            <a:endParaRPr lang="en-US" sz="4374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599" y="3061349"/>
            <a:ext cx="7477601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Integration with exiting traffic monitoring system.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</a:rPr>
              <a:t>User incidence reporting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</a:rPr>
              <a:t>Easy sharing of captured video footage on </a:t>
            </a:r>
            <a:r>
              <a:rPr lang="en-US" sz="2400" dirty="0" err="1" smtClean="0">
                <a:solidFill>
                  <a:srgbClr val="CFCBBF"/>
                </a:solidFill>
                <a:ea typeface="Raleway" pitchFamily="34" charset="-122"/>
              </a:rPr>
              <a:t>Youtube</a:t>
            </a:r>
            <a:endParaRPr lang="en-US" sz="2400" dirty="0" smtClean="0">
              <a:solidFill>
                <a:srgbClr val="CFCBBF"/>
              </a:solidFill>
              <a:ea typeface="Raleway" pitchFamily="34" charset="-122"/>
            </a:endParaRPr>
          </a:p>
        </p:txBody>
      </p:sp>
      <p:sp>
        <p:nvSpPr>
          <p:cNvPr id="8" name="Text 1"/>
          <p:cNvSpPr/>
          <p:nvPr/>
        </p:nvSpPr>
        <p:spPr>
          <a:xfrm>
            <a:off x="6327219" y="1907608"/>
            <a:ext cx="7477601" cy="7155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Low</a:t>
            </a: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 priority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242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484948"/>
            <a:ext cx="8055620" cy="9313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smtClean="0">
                <a:solidFill>
                  <a:schemeClr val="accent4">
                    <a:lumMod val="75000"/>
                  </a:schemeClr>
                </a:solidFill>
              </a:rPr>
              <a:t>Non-Functional Requirement(1/2)</a:t>
            </a:r>
            <a:endParaRPr lang="en-US" sz="4374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599" y="3061349"/>
            <a:ext cx="7477601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Performance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   1- Responsiveness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</a:t>
            </a: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  2- Low latency 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   3- Battery efficiency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Medium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priority</a:t>
            </a:r>
          </a:p>
          <a:p>
            <a:pPr>
              <a:lnSpc>
                <a:spcPct val="150000"/>
              </a:lnSpc>
            </a:pPr>
            <a:endParaRPr lang="en-US" sz="2400" dirty="0" smtClean="0">
              <a:solidFill>
                <a:srgbClr val="CFCBBF"/>
              </a:solidFill>
              <a:ea typeface="Raleway" pitchFamily="34" charset="-122"/>
              <a:cs typeface="Raleway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</a:t>
            </a: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Usability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1- Intuitive interface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</a:t>
            </a: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2- Minimal distraction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3- Voice control option</a:t>
            </a:r>
            <a:endParaRPr lang="en-US" sz="2400" dirty="0" smtClean="0">
              <a:solidFill>
                <a:srgbClr val="CFCBBF"/>
              </a:solidFill>
              <a:ea typeface="Raleway" pitchFamily="34" charset="-122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solidFill>
                <a:srgbClr val="CFCBBF"/>
              </a:solidFill>
              <a:ea typeface="Raleway" pitchFamily="34" charset="-122"/>
            </a:endParaRPr>
          </a:p>
        </p:txBody>
      </p:sp>
      <p:sp>
        <p:nvSpPr>
          <p:cNvPr id="8" name="Text 1"/>
          <p:cNvSpPr/>
          <p:nvPr/>
        </p:nvSpPr>
        <p:spPr>
          <a:xfrm>
            <a:off x="6327219" y="1907608"/>
            <a:ext cx="7477601" cy="7155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High priority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439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484948"/>
            <a:ext cx="8055620" cy="9313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smtClean="0">
                <a:solidFill>
                  <a:schemeClr val="accent4">
                    <a:lumMod val="75000"/>
                  </a:schemeClr>
                </a:solidFill>
              </a:rPr>
              <a:t>Non-Functional Requirement(2/2)</a:t>
            </a:r>
            <a:endParaRPr lang="en-US" sz="4374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599" y="3061349"/>
            <a:ext cx="7477601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Data management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   1- Road sign information source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</a:t>
            </a: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  2- Real time data acquisition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   3-  Data update mechanism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Low priority</a:t>
            </a:r>
            <a:endParaRPr lang="en-US" sz="2400" dirty="0" smtClean="0">
              <a:solidFill>
                <a:srgbClr val="CFCBBF"/>
              </a:solidFill>
              <a:ea typeface="Raleway" pitchFamily="34" charset="-122"/>
              <a:cs typeface="Raleway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</a:t>
            </a: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Security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1- User privacy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</a:t>
            </a: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2- Data security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rgbClr val="CFCBBF"/>
                </a:solidFill>
                <a:ea typeface="Raleway" pitchFamily="34" charset="-122"/>
                <a:cs typeface="Raleway" pitchFamily="34" charset="-120"/>
              </a:rPr>
              <a:t>       </a:t>
            </a:r>
            <a:endParaRPr lang="en-US" sz="2400" dirty="0" smtClean="0">
              <a:solidFill>
                <a:srgbClr val="CFCBBF"/>
              </a:solidFill>
              <a:ea typeface="Raleway" pitchFamily="34" charset="-122"/>
            </a:endParaRPr>
          </a:p>
        </p:txBody>
      </p:sp>
      <p:sp>
        <p:nvSpPr>
          <p:cNvPr id="8" name="Text 1"/>
          <p:cNvSpPr/>
          <p:nvPr/>
        </p:nvSpPr>
        <p:spPr>
          <a:xfrm>
            <a:off x="6327219" y="1907608"/>
            <a:ext cx="7477601" cy="7155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Medium priority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167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342</Words>
  <Application>Microsoft Office PowerPoint</Application>
  <PresentationFormat>Personnalisé</PresentationFormat>
  <Paragraphs>70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Calibri</vt:lpstr>
      <vt:lpstr>Prata</vt:lpstr>
      <vt:lpstr>Raleway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 INFOS</cp:lastModifiedBy>
  <cp:revision>6</cp:revision>
  <dcterms:created xsi:type="dcterms:W3CDTF">2024-05-13T14:16:10Z</dcterms:created>
  <dcterms:modified xsi:type="dcterms:W3CDTF">2024-05-14T10:01:18Z</dcterms:modified>
</cp:coreProperties>
</file>